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DB145-5B10-4E6D-A5D3-A5656B7C2B16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AA3CD-30AD-4DEC-9CC3-03579D5F9C0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DB145-5B10-4E6D-A5D3-A5656B7C2B16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AA3CD-30AD-4DEC-9CC3-03579D5F9C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DB145-5B10-4E6D-A5D3-A5656B7C2B16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AA3CD-30AD-4DEC-9CC3-03579D5F9C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DB145-5B10-4E6D-A5D3-A5656B7C2B16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AA3CD-30AD-4DEC-9CC3-03579D5F9C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DB145-5B10-4E6D-A5D3-A5656B7C2B16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AA3CD-30AD-4DEC-9CC3-03579D5F9C0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DB145-5B10-4E6D-A5D3-A5656B7C2B16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AA3CD-30AD-4DEC-9CC3-03579D5F9C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DB145-5B10-4E6D-A5D3-A5656B7C2B16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AA3CD-30AD-4DEC-9CC3-03579D5F9C07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DB145-5B10-4E6D-A5D3-A5656B7C2B16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AA3CD-30AD-4DEC-9CC3-03579D5F9C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DB145-5B10-4E6D-A5D3-A5656B7C2B16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AA3CD-30AD-4DEC-9CC3-03579D5F9C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DB145-5B10-4E6D-A5D3-A5656B7C2B16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AA3CD-30AD-4DEC-9CC3-03579D5F9C07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DB145-5B10-4E6D-A5D3-A5656B7C2B16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AA3CD-30AD-4DEC-9CC3-03579D5F9C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66BDB145-5B10-4E6D-A5D3-A5656B7C2B16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AAA3CD-30AD-4DEC-9CC3-03579D5F9C0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2743200"/>
          </a:xfrm>
        </p:spPr>
        <p:txBody>
          <a:bodyPr/>
          <a:lstStyle/>
          <a:p>
            <a:r>
              <a:rPr lang="en-US" sz="8800" dirty="0"/>
              <a:t>Human Body Systems</a:t>
            </a:r>
          </a:p>
        </p:txBody>
      </p:sp>
      <p:pic>
        <p:nvPicPr>
          <p:cNvPr id="1026" name="Picture 2" descr="http://lastnamefirstnameorgandonation.weebly.com/uploads/2/9/6/1/29615053/5479801_orig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-152400"/>
            <a:ext cx="7239000" cy="3101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93237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36823" y="1189711"/>
            <a:ext cx="1579278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Major Parts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Lymph nodes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Thymus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Spleen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28839" y="1207731"/>
            <a:ext cx="2149948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Responsibilities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Produces 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white blood cells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T-cells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fluid between cells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3400" y="515034"/>
            <a:ext cx="35988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Lymphatic System</a:t>
            </a:r>
          </a:p>
        </p:txBody>
      </p:sp>
      <p:pic>
        <p:nvPicPr>
          <p:cNvPr id="10244" name="Picture 4" descr="http://1.bp.blogspot.com/-TL-bcIGi0Kc/VeCxfK91UXI/AAAAAAAADoM/5osPOdp-hrc/w1200-h630-p-k-no-nu/Lymphatic%2BSystem%2BFema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133725"/>
            <a:ext cx="7239000" cy="380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66001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36823" y="1189711"/>
            <a:ext cx="1579278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Major Parts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Nose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Mouth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Lungs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Trachea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10033" y="3694093"/>
            <a:ext cx="233910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Responsibilities</a:t>
            </a:r>
          </a:p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Exchange CO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&amp; O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515034"/>
            <a:ext cx="38847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Respiratory System</a:t>
            </a:r>
          </a:p>
        </p:txBody>
      </p:sp>
      <p:pic>
        <p:nvPicPr>
          <p:cNvPr id="11266" name="Picture 2" descr="http://antranik.org/wp-content/uploads/2011/12/organs-of-the-respiratory-system-larynx-bronchi-alveoli-diaphragm-trachea-pharynx-paranasal-sinus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90" b="2161"/>
          <a:stretch/>
        </p:blipFill>
        <p:spPr bwMode="auto">
          <a:xfrm>
            <a:off x="3737134" y="2103120"/>
            <a:ext cx="5221894" cy="3931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70967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03160" y="1189711"/>
            <a:ext cx="1646605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Major Parts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Pancreas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Pituitary gland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Thyroid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Ovaries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Testes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Many others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74022" y="3694093"/>
            <a:ext cx="3211135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Responsibilities</a:t>
            </a:r>
          </a:p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Produce hormones to control 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other body functions</a:t>
            </a:r>
            <a:endParaRPr lang="en-US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515034"/>
            <a:ext cx="35702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Endocrine System</a:t>
            </a:r>
          </a:p>
        </p:txBody>
      </p:sp>
      <p:pic>
        <p:nvPicPr>
          <p:cNvPr id="13314" name="Picture 2" descr="https://www.epa.gov/sites/production/files/styles/medium/public/2015-08/endocrine-syste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609600"/>
            <a:ext cx="4949952" cy="552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27706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62096" y="1189711"/>
            <a:ext cx="1928733" cy="26161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Major Parts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White blood cells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T-cells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Antibodies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Lymph nodes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Spleen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Bone marrow</a:t>
            </a:r>
          </a:p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6316" y="3694093"/>
            <a:ext cx="332655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Responsibilities</a:t>
            </a:r>
          </a:p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Protect the body from invaders</a:t>
            </a:r>
            <a:endParaRPr lang="en-US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6837" y="515034"/>
            <a:ext cx="32255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Immune System</a:t>
            </a:r>
          </a:p>
        </p:txBody>
      </p:sp>
      <p:pic>
        <p:nvPicPr>
          <p:cNvPr id="14340" name="Picture 4" descr="http://therenegadepharmacist.com/wp-content/uploads/2015/01/Immune-Syste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161365"/>
            <a:ext cx="4379727" cy="3285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8397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.imgur.com/33NRUR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838200"/>
            <a:ext cx="4610100" cy="461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2000" y="515034"/>
            <a:ext cx="32207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Skeletal System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36823" y="1189711"/>
            <a:ext cx="1579278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Major Parts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Bones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Joints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Marrow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5998" y="2819400"/>
            <a:ext cx="3647152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Responsibilities</a:t>
            </a:r>
          </a:p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Protect and support other organs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Produce red and white blood cells</a:t>
            </a:r>
          </a:p>
        </p:txBody>
      </p:sp>
    </p:spTree>
    <p:extLst>
      <p:ext uri="{BB962C8B-B14F-4D97-AF65-F5344CB8AC3E}">
        <p14:creationId xmlns:p14="http://schemas.microsoft.com/office/powerpoint/2010/main" val="33978603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71229" y="515034"/>
            <a:ext cx="34435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Muscular System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39040" y="1189711"/>
            <a:ext cx="1774845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Major Parts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Skeletal, 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Smooth, and 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Cardiac muscle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74146" y="2819400"/>
            <a:ext cx="2210862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Responsibilities</a:t>
            </a:r>
          </a:p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Move the body and 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everything in it</a:t>
            </a:r>
          </a:p>
        </p:txBody>
      </p:sp>
      <p:pic>
        <p:nvPicPr>
          <p:cNvPr id="3074" name="Picture 2" descr="C:\Users\lbrooks\Downloads\Muscular_Syste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682425"/>
            <a:ext cx="5251703" cy="4333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93683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2396" y="1189711"/>
            <a:ext cx="1608133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Major Parts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Blood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Heart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Blood vessels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66851" y="2819400"/>
            <a:ext cx="2625462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Responsibilities</a:t>
            </a:r>
          </a:p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Transport nutrients and 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waste through the body</a:t>
            </a:r>
          </a:p>
        </p:txBody>
      </p:sp>
      <p:pic>
        <p:nvPicPr>
          <p:cNvPr id="4098" name="Picture 2" descr="https://upload.wikimedia.org/wikipedia/commons/thumb/2/29/Circulatory_System_en.svg/723px-Circulatory_System_en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0666" y="391915"/>
            <a:ext cx="4031333" cy="570408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TextBox 2"/>
          <p:cNvSpPr txBox="1"/>
          <p:nvPr/>
        </p:nvSpPr>
        <p:spPr>
          <a:xfrm>
            <a:off x="228600" y="515034"/>
            <a:ext cx="45624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Cardiovascular System</a:t>
            </a:r>
          </a:p>
        </p:txBody>
      </p:sp>
    </p:spTree>
    <p:extLst>
      <p:ext uri="{BB962C8B-B14F-4D97-AF65-F5344CB8AC3E}">
        <p14:creationId xmlns:p14="http://schemas.microsoft.com/office/powerpoint/2010/main" val="2319375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36823" y="1189711"/>
            <a:ext cx="1579278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Major Parts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Brain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Nerves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Spinal cord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77971" y="2819400"/>
            <a:ext cx="2403222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Responsibilities</a:t>
            </a:r>
          </a:p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Control senses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Directs other systems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44531" y="515034"/>
            <a:ext cx="32178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Nervous System</a:t>
            </a:r>
          </a:p>
        </p:txBody>
      </p:sp>
      <p:pic>
        <p:nvPicPr>
          <p:cNvPr id="5122" name="Picture 2" descr="http://www.mananatomy.com/wp-content/uploads/2010/12/nervous-syste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81000"/>
            <a:ext cx="4619006" cy="5773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77226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36823" y="1189711"/>
            <a:ext cx="1579278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Major Parts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Mouth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Esophagus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Stomach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Liver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Pancreas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Intestines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04608" y="3513892"/>
            <a:ext cx="214994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Responsibilities</a:t>
            </a:r>
          </a:p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Break down food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600" y="515034"/>
            <a:ext cx="35237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Digestive System</a:t>
            </a:r>
          </a:p>
        </p:txBody>
      </p:sp>
      <p:pic>
        <p:nvPicPr>
          <p:cNvPr id="6146" name="Picture 2" descr="https://i.infopls.com/images/ESCI358DIGSYS00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3605" y="609600"/>
            <a:ext cx="4721795" cy="552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47836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36823" y="1189711"/>
            <a:ext cx="1579278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Major Parts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Skin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Hair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Nails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29267" y="3513892"/>
            <a:ext cx="2300630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Responsibilities</a:t>
            </a:r>
          </a:p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Protect internal body</a:t>
            </a:r>
          </a:p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Sweating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600" y="515034"/>
            <a:ext cx="44810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Integumentary System</a:t>
            </a:r>
          </a:p>
        </p:txBody>
      </p:sp>
      <p:pic>
        <p:nvPicPr>
          <p:cNvPr id="7170" name="Picture 2" descr="https://img.purch.com/w/640/aHR0cDovL3d3dy5saXZlc2NpZW5jZS5jb20vaW1hZ2VzL2kvMDAwLzAzNi83MTQvaTAyL3NodXR0ZXJzdG9ja183MjIwNjU0NS5qcGc/MTM2MDc5NzQzMg==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806" y="1295401"/>
            <a:ext cx="4799994" cy="4754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97250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36823" y="1189711"/>
            <a:ext cx="1579278" cy="2339102"/>
          </a:xfrm>
          <a:prstGeom prst="rect">
            <a:avLst/>
          </a:prstGeom>
          <a:noFill/>
        </p:spPr>
        <p:txBody>
          <a:bodyPr wrap="none" numCol="1" rtlCol="0">
            <a:spAutoFit/>
          </a:bodyPr>
          <a:lstStyle/>
          <a:p>
            <a:pPr algn="ctr"/>
            <a:r>
              <a:rPr lang="en-US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Major Parts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Testis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Penis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Prostate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Ovaries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Uterus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Vagina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Breasts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11272" y="1295400"/>
            <a:ext cx="214994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Responsibilities</a:t>
            </a:r>
          </a:p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Reproduction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600" y="515034"/>
            <a:ext cx="42001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Reproductive System</a:t>
            </a:r>
          </a:p>
        </p:txBody>
      </p:sp>
      <p:pic>
        <p:nvPicPr>
          <p:cNvPr id="9218" name="Picture 2" descr="https://media1.britannica.com/eb-media/31/94931-004-4DED6AD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787" y="2743200"/>
            <a:ext cx="6143625" cy="327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51413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36823" y="1189711"/>
            <a:ext cx="1579278" cy="23391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Major Parts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Kidneys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Liver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Lungs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Bladder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Rectum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Anus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Urethra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57372" y="3694093"/>
            <a:ext cx="304442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Responsibilities</a:t>
            </a:r>
          </a:p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Removing waste from blood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97915" y="515034"/>
            <a:ext cx="34406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Excretory System</a:t>
            </a:r>
          </a:p>
        </p:txBody>
      </p:sp>
      <p:pic>
        <p:nvPicPr>
          <p:cNvPr id="8194" name="Picture 2" descr="http://www.newhealthadvisor.com/images/1HT00007/urin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762000"/>
            <a:ext cx="4743450" cy="5267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9294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2512</TotalTime>
  <Words>197</Words>
  <Application>Microsoft Office PowerPoint</Application>
  <PresentationFormat>On-screen Show (4:3)</PresentationFormat>
  <Paragraphs>128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Impact</vt:lpstr>
      <vt:lpstr>Times New Roman</vt:lpstr>
      <vt:lpstr>NewsPrint</vt:lpstr>
      <vt:lpstr>Human Body Systems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 Body Systems</dc:title>
  <dc:creator>aisd</dc:creator>
  <cp:lastModifiedBy>Lowery, Beverly</cp:lastModifiedBy>
  <cp:revision>9</cp:revision>
  <dcterms:created xsi:type="dcterms:W3CDTF">2017-04-03T20:48:18Z</dcterms:created>
  <dcterms:modified xsi:type="dcterms:W3CDTF">2022-05-05T15:27:08Z</dcterms:modified>
</cp:coreProperties>
</file>